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tiff" ContentType="image/tiff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6" r:id="rId2"/>
    <p:sldId id="259" r:id="rId3"/>
    <p:sldId id="257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80" d="100"/>
          <a:sy n="80" d="100"/>
        </p:scale>
        <p:origin x="-76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892F4-4175-4F32-805C-F4AB178A087D}" type="datetimeFigureOut">
              <a:rPr lang="ru-RU" smtClean="0"/>
              <a:pPr/>
              <a:t>28.01.2017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Овал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2905C93A-4D4B-4110-A7A0-3D9C8BEB503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892F4-4175-4F32-805C-F4AB178A087D}" type="datetimeFigureOut">
              <a:rPr lang="ru-RU" smtClean="0"/>
              <a:pPr/>
              <a:t>28.01.2017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2905C93A-4D4B-4110-A7A0-3D9C8BEB503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Прямоугольник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892F4-4175-4F32-805C-F4AB178A087D}" type="datetimeFigureOut">
              <a:rPr lang="ru-RU" smtClean="0"/>
              <a:pPr/>
              <a:t>28.01.2017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2905C93A-4D4B-4110-A7A0-3D9C8BEB503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A1E892F4-4175-4F32-805C-F4AB178A087D}" type="datetimeFigureOut">
              <a:rPr lang="ru-RU" smtClean="0"/>
              <a:pPr/>
              <a:t>28.01.2017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5C93A-4D4B-4110-A7A0-3D9C8BEB503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Содержимое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Содержимое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892F4-4175-4F32-805C-F4AB178A087D}" type="datetimeFigureOut">
              <a:rPr lang="ru-RU" smtClean="0"/>
              <a:pPr/>
              <a:t>28.01.2017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ru-RU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Содержимое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Содержимое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Овал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Овал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2905C93A-4D4B-4110-A7A0-3D9C8BEB503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892F4-4175-4F32-805C-F4AB178A087D}" type="datetimeFigureOut">
              <a:rPr lang="ru-RU" smtClean="0"/>
              <a:pPr/>
              <a:t>28.01.2017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2905C93A-4D4B-4110-A7A0-3D9C8BEB503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892F4-4175-4F32-805C-F4AB178A087D}" type="datetimeFigureOut">
              <a:rPr lang="ru-RU" smtClean="0"/>
              <a:pPr/>
              <a:t>28.01.2017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2905C93A-4D4B-4110-A7A0-3D9C8BEB503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Содержимое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2905C93A-4D4B-4110-A7A0-3D9C8BEB503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892F4-4175-4F32-805C-F4AB178A087D}" type="datetimeFigureOut">
              <a:rPr lang="ru-RU" smtClean="0"/>
              <a:pPr/>
              <a:t>28.01.2017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ая соединительная линия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Овал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2905C93A-4D4B-4110-A7A0-3D9C8BEB503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A1E892F4-4175-4F32-805C-F4AB178A087D}" type="datetimeFigureOut">
              <a:rPr lang="ru-RU" smtClean="0"/>
              <a:pPr/>
              <a:t>28.01.2017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892F4-4175-4F32-805C-F4AB178A087D}" type="datetimeFigureOut">
              <a:rPr lang="ru-RU" smtClean="0"/>
              <a:pPr/>
              <a:t>28.01.2017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5C93A-4D4B-4110-A7A0-3D9C8BEB503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2905C93A-4D4B-4110-A7A0-3D9C8BEB503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892F4-4175-4F32-805C-F4AB178A087D}" type="datetimeFigureOut">
              <a:rPr lang="ru-RU" smtClean="0"/>
              <a:pPr/>
              <a:t>28.01.2017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A1E892F4-4175-4F32-805C-F4AB178A087D}" type="datetimeFigureOut">
              <a:rPr lang="ru-RU" smtClean="0"/>
              <a:pPr/>
              <a:t>28.01.2017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2905C93A-4D4B-4110-A7A0-3D9C8BEB503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8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stihi.ru/pics/2009/10/22/4854.jpg" TargetMode="External"/><Relationship Id="rId5" Type="http://schemas.openxmlformats.org/officeDocument/2006/relationships/image" Target="../media/image7.jpeg"/><Relationship Id="rId4" Type="http://schemas.openxmlformats.org/officeDocument/2006/relationships/image" Target="../media/image6.gi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image" Target="../media/image12.jpeg"/><Relationship Id="rId2" Type="http://schemas.openxmlformats.org/officeDocument/2006/relationships/hyperlink" Target="http://www.ruscenter.ru/i/kalen/foto/oct/kluev.jpg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img-fotki.yandex.ru/get/23/balashutka2007.1/0_94c2_752a54d9_XL" TargetMode="External"/><Relationship Id="rId5" Type="http://schemas.openxmlformats.org/officeDocument/2006/relationships/image" Target="../media/image11.jpeg"/><Relationship Id="rId4" Type="http://schemas.openxmlformats.org/officeDocument/2006/relationships/hyperlink" Target="http://www.onegaonline.ru/alboom/jpeg/207429696.jpg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http://www.stihi.ru/pics/2009/10/22/4854.jpg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hyperlink" Target="http://chegepe999.svet999.ru/content/planet_log/protavvakum.jpg" TargetMode="External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img-fotki.yandex.ru/get/4911/poetree.3/0_5c50e_47c22942_XL" TargetMode="External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3568" y="2564904"/>
            <a:ext cx="7920880" cy="4032448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Урок литературы в 11 классе.</a:t>
            </a:r>
            <a:endParaRPr lang="ru-RU" sz="3200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692696"/>
            <a:ext cx="7772400" cy="1800200"/>
          </a:xfrm>
        </p:spPr>
        <p:txBody>
          <a:bodyPr>
            <a:normAutofit fontScale="90000"/>
          </a:bodyPr>
          <a:lstStyle/>
          <a:p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Крестьянская поэзия Н.А. Клюева. Особое место в литературе начала века</a:t>
            </a: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4000" dirty="0" smtClean="0"/>
              <a:t/>
            </a:r>
            <a:br>
              <a:rPr lang="ru-RU" sz="4000" dirty="0" smtClean="0"/>
            </a:br>
            <a:endParaRPr lang="ru-RU" sz="4000" dirty="0"/>
          </a:p>
        </p:txBody>
      </p:sp>
      <p:pic>
        <p:nvPicPr>
          <p:cNvPr id="15362" name="Picture 2" descr="C:\Users\user\AppData\Local\Temp\Rar$DI00.832\t3.t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00192" y="3212976"/>
            <a:ext cx="2232248" cy="3107808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3568" y="2564904"/>
            <a:ext cx="7920880" cy="4032448"/>
          </a:xfrm>
        </p:spPr>
        <p:txBody>
          <a:bodyPr/>
          <a:lstStyle/>
          <a:p>
            <a:r>
              <a:rPr lang="ru-RU" sz="1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Цель урока: познакомить учащихся с творчеством Н.А. Клюева и рассмотреть центральные образы его стихотворений.</a:t>
            </a:r>
          </a:p>
          <a:p>
            <a:r>
              <a:rPr lang="ru-RU" sz="1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sz="1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Задачи: 1. рассмотреть биографию и основные мотивы творчества Н. Клюева;</a:t>
            </a:r>
          </a:p>
          <a:p>
            <a:r>
              <a:rPr lang="ru-RU" sz="1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2. исследовать один из центральных образов творчества Клюева – образ избяной Руси, дать его характеристику; </a:t>
            </a:r>
          </a:p>
          <a:p>
            <a:r>
              <a:rPr lang="ru-RU" sz="1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3. развивать умения работы с эпизодами произведения. 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692696"/>
            <a:ext cx="7772400" cy="1800200"/>
          </a:xfrm>
        </p:spPr>
        <p:txBody>
          <a:bodyPr>
            <a:normAutofit fontScale="90000"/>
          </a:bodyPr>
          <a:lstStyle/>
          <a:p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Крестьянская поэзия Н.А. Клюева. Особое место в литературе начала века.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dirty="0" smtClean="0">
                <a:latin typeface="Times New Roman" pitchFamily="18" charset="0"/>
                <a:cs typeface="Times New Roman" pitchFamily="18" charset="0"/>
              </a:rPr>
            </a:b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Новокрестьянская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поэзия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902348"/>
          </a:xfrm>
        </p:spPr>
        <p:txBody>
          <a:bodyPr/>
          <a:lstStyle/>
          <a:p>
            <a:r>
              <a:rPr lang="ru-RU" dirty="0" smtClean="0"/>
              <a:t>Николай Алексеевич Клюев ( 1884-1937)</a:t>
            </a:r>
          </a:p>
          <a:p>
            <a:r>
              <a:rPr lang="ru-RU" dirty="0" smtClean="0"/>
              <a:t>Сергей Антонович </a:t>
            </a:r>
            <a:r>
              <a:rPr lang="ru-RU" dirty="0" err="1" smtClean="0"/>
              <a:t>Клычков</a:t>
            </a:r>
            <a:r>
              <a:rPr lang="ru-RU" dirty="0" smtClean="0"/>
              <a:t> ( 1889-1937)</a:t>
            </a:r>
          </a:p>
          <a:p>
            <a:r>
              <a:rPr lang="ru-RU" dirty="0" smtClean="0"/>
              <a:t>Петр Васильевич Орешин ( 1887- 1938)</a:t>
            </a:r>
          </a:p>
          <a:p>
            <a:r>
              <a:rPr lang="ru-RU" dirty="0" smtClean="0"/>
              <a:t>Сергей Александрович Есенин ( 1895-1925)</a:t>
            </a:r>
          </a:p>
          <a:p>
            <a:r>
              <a:rPr lang="ru-RU" dirty="0" smtClean="0"/>
              <a:t>Александр </a:t>
            </a:r>
            <a:r>
              <a:rPr lang="ru-RU" dirty="0" err="1" smtClean="0"/>
              <a:t>Ширяевец</a:t>
            </a:r>
            <a:r>
              <a:rPr lang="ru-RU" dirty="0" smtClean="0"/>
              <a:t> (1887-1924)</a:t>
            </a:r>
          </a:p>
          <a:p>
            <a:endParaRPr lang="ru-RU" dirty="0"/>
          </a:p>
        </p:txBody>
      </p:sp>
      <p:pic>
        <p:nvPicPr>
          <p:cNvPr id="4" name="Picture 2" descr="http://www.litinstitut.ru/uploads/img00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4077072"/>
            <a:ext cx="1447570" cy="1923696"/>
          </a:xfrm>
          <a:prstGeom prst="rect">
            <a:avLst/>
          </a:prstGeom>
          <a:noFill/>
        </p:spPr>
      </p:pic>
      <p:pic>
        <p:nvPicPr>
          <p:cNvPr id="5" name="Picture 2" descr="http://img-fotki.yandex.ru/get/5803/sergeibush.20/0_5f71e_14096ad2_X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11760" y="4077072"/>
            <a:ext cx="1512168" cy="2219515"/>
          </a:xfrm>
          <a:prstGeom prst="rect">
            <a:avLst/>
          </a:prstGeom>
          <a:noFill/>
        </p:spPr>
      </p:pic>
      <p:pic>
        <p:nvPicPr>
          <p:cNvPr id="8" name="Picture 2" descr="http://shiryaevets.com/wp-content/uploads/2012/06/aleksander_shiryaevets1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44208" y="3501008"/>
            <a:ext cx="2160240" cy="2736304"/>
          </a:xfrm>
          <a:prstGeom prst="rect">
            <a:avLst/>
          </a:prstGeom>
          <a:noFill/>
        </p:spPr>
      </p:pic>
      <p:pic>
        <p:nvPicPr>
          <p:cNvPr id="9" name="Picture 8" descr="http://triumfator.ucoz.ru/_ph/2/2/92236329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27984" y="4077072"/>
            <a:ext cx="1608912" cy="2157405"/>
          </a:xfrm>
          <a:prstGeom prst="rect">
            <a:avLst/>
          </a:prstGeom>
          <a:noFill/>
        </p:spPr>
      </p:pic>
      <p:pic>
        <p:nvPicPr>
          <p:cNvPr id="10" name="Picture 30" descr="Картинка 6 из 71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/>
          <a:srcRect l="10480" t="-5820" r="9171"/>
          <a:stretch>
            <a:fillRect/>
          </a:stretch>
        </p:blipFill>
        <p:spPr bwMode="auto">
          <a:xfrm>
            <a:off x="7164288" y="260648"/>
            <a:ext cx="1752600" cy="2771775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</a:rPr>
              <a:t>Николай Алексеевич Клюев</a:t>
            </a: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4" name="Picture 2" descr="C:\Users\Инна\Downloads\m_22806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95736" y="1527174"/>
            <a:ext cx="4320479" cy="4926161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0"/>
            <a:ext cx="8534400" cy="1196752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Николай Алексеевич Клюев  1884-1937</a:t>
            </a:r>
            <a:endParaRPr lang="ru-RU" sz="3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2" descr="Картинка 48 из 71">
            <a:hlinkClick r:id="rId2"/>
          </p:cNvPr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1412776"/>
            <a:ext cx="2160240" cy="2664296"/>
          </a:xfrm>
          <a:prstGeom prst="rect">
            <a:avLst/>
          </a:prstGeom>
          <a:noFill/>
        </p:spPr>
      </p:pic>
      <p:pic>
        <p:nvPicPr>
          <p:cNvPr id="5" name="Picture 33" descr="Картинка 64 из 657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20072" y="1556792"/>
            <a:ext cx="3657600" cy="2428875"/>
          </a:xfrm>
          <a:prstGeom prst="rect">
            <a:avLst/>
          </a:prstGeom>
          <a:noFill/>
        </p:spPr>
      </p:pic>
      <p:pic>
        <p:nvPicPr>
          <p:cNvPr id="6" name="Picture 34" descr="Картинка 58 из 657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427984" y="3789040"/>
            <a:ext cx="3681413" cy="2762250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539552" y="4437112"/>
            <a:ext cx="388843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Оледенелыми губами 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Над росомашьими тропами 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Я бормотал: "Святая Русь, 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Тебе и каторжной молюсь!..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Николай Алексеевич Клюев  1884-1937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4" name="Picture 32" descr="Картинка 6 из 71">
            <a:hlinkClick r:id="rId2"/>
          </p:cNvPr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1484784"/>
            <a:ext cx="3162300" cy="3797300"/>
          </a:xfrm>
          <a:prstGeom prst="rect">
            <a:avLst/>
          </a:prstGeom>
          <a:noFill/>
        </p:spPr>
      </p:pic>
      <p:pic>
        <p:nvPicPr>
          <p:cNvPr id="5" name="Picture 34" descr="В.С. Щербаков. Поэт Николай Клюев. 193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51920" y="3501008"/>
            <a:ext cx="3168352" cy="2880320"/>
          </a:xfrm>
          <a:prstGeom prst="rect">
            <a:avLst/>
          </a:prstGeom>
          <a:noFill/>
        </p:spPr>
      </p:pic>
      <p:pic>
        <p:nvPicPr>
          <p:cNvPr id="6" name="Picture 35" descr="Картинка 17 из 3000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137400" y="3429000"/>
            <a:ext cx="2006600" cy="3429000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3635896" y="1556792"/>
            <a:ext cx="475252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Когда сложу свою вязанку</a:t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Сосновых слов, медвежьих дум?</a:t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«К костру готовьтесь спозаранку»,</a:t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Гремел мой прадед Аввакум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« Изба- святилище земли»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4" name="Содержимое 3" descr="nikolay-klyev-8ts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42844" y="1285860"/>
            <a:ext cx="3043238" cy="4572000"/>
          </a:xfrm>
          <a:ln>
            <a:solidFill>
              <a:srgbClr val="FFFF00"/>
            </a:solidFill>
          </a:ln>
        </p:spPr>
      </p:pic>
      <p:pic>
        <p:nvPicPr>
          <p:cNvPr id="5" name="Содержимое 7" descr="Kluev_IP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6072198" y="1357298"/>
            <a:ext cx="2914650" cy="3810000"/>
          </a:xfrm>
          <a:prstGeom prst="rect">
            <a:avLst/>
          </a:prstGeom>
          <a:ln>
            <a:solidFill>
              <a:srgbClr val="FFFF00"/>
            </a:solidFill>
          </a:ln>
        </p:spPr>
      </p:pic>
      <p:pic>
        <p:nvPicPr>
          <p:cNvPr id="6" name="Рисунок 5" descr="9785936307263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3357554" y="2285992"/>
            <a:ext cx="2670035" cy="4362838"/>
          </a:xfrm>
          <a:prstGeom prst="rect">
            <a:avLst/>
          </a:prstGeom>
          <a:ln>
            <a:solidFill>
              <a:srgbClr val="FFFF00"/>
            </a:solidFill>
          </a:ln>
          <a:effectLst>
            <a:softEdge rad="63500"/>
          </a:effectLst>
        </p:spPr>
      </p:pic>
    </p:spTree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« Рождество избы»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5" name="Содержимое 3" descr="000396-000396S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 bwMode="auto">
          <a:xfrm>
            <a:off x="6215074" y="1428736"/>
            <a:ext cx="2761488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6" name="Рисунок 5" descr="n20101125_004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3000" y="1643063"/>
            <a:ext cx="3500438" cy="4867275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Сергей Есенин и Николай Клюев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5" name="Содержимое 4" descr="esenin-foto-6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4572000" y="1643050"/>
            <a:ext cx="4286280" cy="3571900"/>
          </a:xfrm>
          <a:prstGeom prst="rect">
            <a:avLst/>
          </a:prstGeom>
          <a:effectLst>
            <a:glow rad="101600">
              <a:schemeClr val="accent2">
                <a:satMod val="175000"/>
                <a:alpha val="40000"/>
              </a:schemeClr>
            </a:glow>
            <a:softEdge rad="317500"/>
          </a:effectLst>
        </p:spPr>
      </p:pic>
      <p:sp>
        <p:nvSpPr>
          <p:cNvPr id="6" name="Прямоугольник 5"/>
          <p:cNvSpPr/>
          <p:nvPr/>
        </p:nvSpPr>
        <p:spPr>
          <a:xfrm>
            <a:off x="642910" y="1443841"/>
            <a:ext cx="3929090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 1915 Клюев знакомится с Есениным, и между ними возникают близкие отношения: в течение полутора лет они выступают совместно и в прессе, и на чтениях, Клюев становится духовным наставником молодого поэта, всячески ему протежирует. Вокруг них собирается кружок «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новокрестьянских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» писателей, но попытки организационно закрепить содружество не приводят к созданию долговечного и прочного объединения (общества «Краса» и «Страда» просуществовали лишь несколько месяцев). 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Александр Блок и Николай Клюев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4" name="Picture 2" descr="http://www.silverhotel.ru/gallery/data/gal_imgs/19118183aa27f358921d3eeec3c53e30-s-333x500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14282" y="1285860"/>
            <a:ext cx="3044952" cy="4572000"/>
          </a:xfrm>
          <a:prstGeom prst="rect">
            <a:avLst/>
          </a:prstGeom>
          <a:noFill/>
          <a:effectLst>
            <a:softEdge rad="635000"/>
          </a:effectLst>
        </p:spPr>
      </p:pic>
      <p:pic>
        <p:nvPicPr>
          <p:cNvPr id="5" name="Picture 4" descr="Картинка 2 из 1146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43108" y="3057524"/>
            <a:ext cx="2357454" cy="3800476"/>
          </a:xfrm>
          <a:prstGeom prst="rect">
            <a:avLst/>
          </a:prstGeom>
          <a:noFill/>
          <a:effectLst>
            <a:softEdge rad="317500"/>
          </a:effectLst>
        </p:spPr>
      </p:pic>
      <p:sp>
        <p:nvSpPr>
          <p:cNvPr id="6" name="Прямоугольник 5"/>
          <p:cNvSpPr/>
          <p:nvPr/>
        </p:nvSpPr>
        <p:spPr>
          <a:xfrm>
            <a:off x="4500562" y="1997839"/>
            <a:ext cx="4143404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Блок способствовал появлению стихотворений Клюева в журнале </a:t>
            </a: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«Золотое руно»,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позже Клюев стал сотрудничать с другими изданиями — </a:t>
            </a: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«Современником», «Нивой», «Заветами»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и пр. Особенно часто в 1910-12 гг. печатается Клюев в журнале </a:t>
            </a: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«Новая земля»,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где ему пытаются навязать роль выразителя «нового народного сознания», проповедника и пророка, чуть ли не мессии.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«В </a:t>
            </a:r>
            <a:r>
              <a:rPr lang="ru-RU" b="1" dirty="0" err="1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златотканные</a:t>
            </a:r>
            <a:r>
              <a:rPr lang="ru-RU" b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дни сентября»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01752" y="1285860"/>
            <a:ext cx="4270248" cy="4813188"/>
          </a:xfrm>
        </p:spPr>
        <p:txBody>
          <a:bodyPr>
            <a:noAutofit/>
          </a:bodyPr>
          <a:lstStyle/>
          <a:p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1800" b="1" dirty="0" err="1" smtClean="0">
                <a:latin typeface="Times New Roman" pitchFamily="18" charset="0"/>
                <a:cs typeface="Times New Roman" pitchFamily="18" charset="0"/>
              </a:rPr>
              <a:t>златотканные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 дни сентября Мнится папертью бора опушка. Сосны молятся, ладан куря,</a:t>
            </a:r>
          </a:p>
          <a:p>
            <a:pPr>
              <a:buNone/>
            </a:pP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Над 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твоей опустелой избушкой.</a:t>
            </a:r>
          </a:p>
          <a:p>
            <a:endParaRPr lang="ru-RU" sz="18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 Ветер-сторож следы старины Заметает листвой шелестящей. Распахни узорочье сосны, Промелькни за березовой чащей!</a:t>
            </a:r>
          </a:p>
          <a:p>
            <a:endParaRPr lang="ru-RU" sz="18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Я узнаю косынки кайму, </a:t>
            </a:r>
          </a:p>
          <a:p>
            <a:pPr>
              <a:buNone/>
            </a:pP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Голосок 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с </a:t>
            </a:r>
            <a:r>
              <a:rPr lang="ru-RU" sz="1800" b="1" dirty="0" err="1" smtClean="0">
                <a:latin typeface="Times New Roman" pitchFamily="18" charset="0"/>
                <a:cs typeface="Times New Roman" pitchFamily="18" charset="0"/>
              </a:rPr>
              <a:t>легковейной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 походкой... </a:t>
            </a:r>
          </a:p>
          <a:p>
            <a:pPr>
              <a:buNone/>
            </a:pP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     Сосны шепчут про мрак 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и тюрьму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pPr>
              <a:buNone/>
            </a:pP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     Про мерцание звезд за решеткой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357686" y="1428737"/>
            <a:ext cx="4214842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 Про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бубенчик в жестоком пути, 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 Про седые бурятские дали... 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 Мир вам, сосны, вы думы мои, 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 Как родимая мать, разгадали!</a:t>
            </a:r>
          </a:p>
          <a:p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 В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поминальные дни сентября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Вы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сыновнюю тайну узнайте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 той, что погибла любя, 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Небесам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и земле передайте.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Рисунок 6" descr="9572830-set-of-isolated-objects-for-the-student-vector-illustration.jpg"/>
          <p:cNvPicPr>
            <a:picLocks noChangeAspect="1"/>
          </p:cNvPicPr>
          <p:nvPr/>
        </p:nvPicPr>
        <p:blipFill>
          <a:blip r:embed="rId2"/>
          <a:srcRect t="35715" r="1785"/>
          <a:stretch>
            <a:fillRect/>
          </a:stretch>
        </p:blipFill>
        <p:spPr>
          <a:xfrm>
            <a:off x="4786314" y="4143381"/>
            <a:ext cx="3643338" cy="2286015"/>
          </a:xfrm>
          <a:prstGeom prst="rect">
            <a:avLst/>
          </a:prstGeom>
          <a:effectLst>
            <a:softEdge rad="317500"/>
          </a:effectLst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фициальная">
  <a:themeElements>
    <a:clrScheme name="Официальная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Официальная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Официальная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199</TotalTime>
  <Words>426</Words>
  <Application>Microsoft Office PowerPoint</Application>
  <PresentationFormat>Экран (4:3)</PresentationFormat>
  <Paragraphs>44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Официальная</vt:lpstr>
      <vt:lpstr> Крестьянская поэзия Н.А. Клюева. Особое место в литературе начала века. </vt:lpstr>
      <vt:lpstr> Крестьянская поэзия Н.А. Клюева. Особое место в литературе начала века. </vt:lpstr>
      <vt:lpstr>Новокрестьянская поэзия</vt:lpstr>
      <vt:lpstr>Николай Алексеевич Клюев</vt:lpstr>
      <vt:lpstr>Николай Алексеевич Клюев  1884-1937</vt:lpstr>
      <vt:lpstr>Николай Алексеевич Клюев  1884-1937</vt:lpstr>
      <vt:lpstr>« Изба- святилище земли»</vt:lpstr>
      <vt:lpstr>« Рождество избы»</vt:lpstr>
      <vt:lpstr>Сергей Есенин и Николай Клюев</vt:lpstr>
      <vt:lpstr>Александр Блок и Николай Клюев</vt:lpstr>
      <vt:lpstr>«В златотканные дни сентября»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Крестьянская поэзия Н.А. Клюева. Особое место в литературе начала века.</dc:title>
  <dc:creator>user</dc:creator>
  <cp:lastModifiedBy>1</cp:lastModifiedBy>
  <cp:revision>12</cp:revision>
  <dcterms:created xsi:type="dcterms:W3CDTF">2017-01-27T05:52:50Z</dcterms:created>
  <dcterms:modified xsi:type="dcterms:W3CDTF">2017-01-28T14:21:33Z</dcterms:modified>
</cp:coreProperties>
</file>